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36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20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BF3C-D10B-AB42-92D3-3800CF5FF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D51BA-8D0C-AC4B-B791-9950B2AD6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BF6E6-2127-F040-82C3-0F4C64AF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04875-8078-D841-9B38-0E5ED312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4857F-218E-6140-83DB-D2FEF0FA1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5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26D29-B5A0-5344-8118-FFE2F61C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31C30-CC9D-584E-A226-C3B779AEE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37207-7015-3242-82DE-B7103E7F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EFE0F-1ED8-1E47-BDFD-9011B361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95F07-88C6-604C-8276-13D149947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61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6F4611-F2EA-1943-B140-C6C42655A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DEC84-A1A8-9546-8A7B-3AD0424C8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6616F-E5AE-3844-A23A-AF740532F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9C6AE-BAC0-CC45-871D-F507C4A9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BB3F6-5471-5444-8406-587A9C271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499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DE820-6E11-7D4B-BD66-BCD7E0F59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48EAE-C634-2F42-B992-158A44B10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F597C-AA78-054C-A03B-617689D2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BBBB8-6339-104C-9160-5FDE118D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DBA62-F3A1-F240-AAFD-9B77E310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57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8822-D12F-E54E-AF6F-02F874A48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72C673-EC70-CA41-842E-D1D0051D8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D26A5-CBD1-8D40-991E-4E92AC46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2D5E8-7863-1342-9ABA-4C841AA5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4FE5E-3539-D045-96C8-A83304571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42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2B9AC-95A7-BE44-89BE-92B7C733B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80C63-1991-9940-9336-E97F90AA3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B5FA5-8ED9-014E-8020-936682AF5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93540-3A01-FE4E-B1F6-C8F0DFDA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A1880-BB4E-E54B-81E1-338DB3B5F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8E17D-1BA3-CA4C-A724-610CB5400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93937-99F6-E34A-A9B4-75D77438E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86875-9C3D-4545-BCCF-96168F8A4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87F0A-F6A9-2844-A7BA-931F6CE81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876AE-9F16-FD41-8087-4FEA98D8C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3F0D28-E806-2B4B-A921-4CDB15BCFC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729B5C-7A0F-E740-B608-9F77DE79E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220B83-956E-8549-BF7A-CB85DE14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E6B196-0C18-084F-B5EE-7DBE7493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03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C4DA-007B-6540-9829-791C72CB7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443DF-4FE2-1A4E-BF14-8575AC58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EF4974-6A44-0043-9690-398335B64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AB1CFF-CB1C-B74E-98D5-491DB4EDD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67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AC2A3A-D134-0441-ADF0-5EDA3A422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73EE7-9261-924C-A4EA-C7637F35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49B2E1-96E4-8E4E-B580-B2D71BC3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3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F4D1-08BB-F74D-9A84-2D5EBF79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6E008-387A-9F4C-B293-343140D78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FB30B-3A7B-CA45-9FE8-4369B755D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433F2-6A16-4B4B-A80E-516EF208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345CC-499B-9B4A-846C-D8DDAA95C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01817-AC31-0F4C-A5DD-FA6D3AE8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3535-AD4C-2843-B524-BFA94A4C0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8AA4CC-A0E1-DE45-8070-BE991A6DA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72FE02-91CD-F04D-AAB2-93E463236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E2346-7533-2644-A91E-3186A73A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E6D96-E37D-1345-8A0A-275974489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3E3329-E105-C14D-A5CA-C83F2326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15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0B426C-411A-EB4B-B16C-10615E23C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1DDD7-D6CD-AF48-890E-BD4C59E5E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E4BD5-BE62-DB41-B4E2-4F02DC144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0ECD9-1C64-5549-AEFD-CA501D22E28A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E8227-0C9A-7240-9357-20DF53136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90363-6F5A-D04C-A214-F3FC453B18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15AE7-2602-2D48-BD76-DAF4F2C74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70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67F32-6A0D-C644-BE73-508AAF9E4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B6EB7-AD6F-2A45-A313-7C97193F9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17B3C5-B517-0B4D-A890-F46982F040F8}"/>
              </a:ext>
            </a:extLst>
          </p:cNvPr>
          <p:cNvSpPr txBox="1"/>
          <p:nvPr/>
        </p:nvSpPr>
        <p:spPr>
          <a:xfrm>
            <a:off x="3048856" y="3246902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non-ed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0CC7BC-8C3F-3142-8B91-F9234457E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5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7D7D0-B0C8-974A-9423-6E9295191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D7228-ECA6-8747-97FD-24F500D00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F6BB66-193A-E143-86E4-AA84A1F94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00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20B05-3217-3C47-BDBE-193D252A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37EA-E3C2-9B42-BFA6-3656D6B93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F24CF3-9F62-6445-89EE-C9EBBB2CF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9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Langdon</dc:creator>
  <cp:lastModifiedBy>Alison Langdon</cp:lastModifiedBy>
  <cp:revision>29</cp:revision>
  <dcterms:created xsi:type="dcterms:W3CDTF">2025-09-30T14:55:45Z</dcterms:created>
  <dcterms:modified xsi:type="dcterms:W3CDTF">2025-11-18T13:56:41Z</dcterms:modified>
</cp:coreProperties>
</file>