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7" r:id="rId2"/>
    <p:sldId id="268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0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4AD4-57B7-DD4A-A924-99C72024B779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8C6CA-A66E-D643-A0F8-D877DF11E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9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BF3C-D10B-AB42-92D3-3800CF5FF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D51BA-8D0C-AC4B-B791-9950B2AD6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BF6E6-2127-F040-82C3-0F4C64AF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04875-8078-D841-9B38-0E5ED312C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E4857F-218E-6140-83DB-D2FEF0FA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26D29-B5A0-5344-8118-FFE2F61C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31C30-CC9D-584E-A226-C3B779AE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37207-7015-3242-82DE-B7103E7F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FE0F-1ED8-1E47-BDFD-9011B361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5F07-88C6-604C-8276-13D14994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6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6F4611-F2EA-1943-B140-C6C42655A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7DEC84-A1A8-9546-8A7B-3AD0424C8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16F-E5AE-3844-A23A-AF740532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9C6AE-BAC0-CC45-871D-F507C4A95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B3F6-5471-5444-8406-587A9C27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E820-6E11-7D4B-BD66-BCD7E0F5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48EAE-C634-2F42-B992-158A44B1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597C-AA78-054C-A03B-617689D2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BBBB8-6339-104C-9160-5FDE118D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BA62-F3A1-F240-AAFD-9B77E310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7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8822-D12F-E54E-AF6F-02F874A48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2C673-EC70-CA41-842E-D1D0051D8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D26A5-CBD1-8D40-991E-4E92AC46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D5E8-7863-1342-9ABA-4C841AA5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4FE5E-3539-D045-96C8-A8330457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B9AC-95A7-BE44-89BE-92B7C733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80C63-1991-9940-9336-E97F90AA3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B5FA5-8ED9-014E-8020-936682AF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93540-3A01-FE4E-B1F6-C8F0DFDA6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1880-BB4E-E54B-81E1-338DB3B5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8E17D-1BA3-CA4C-A724-610CB540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3937-99F6-E34A-A9B4-75D77438E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86875-9C3D-4545-BCCF-96168F8A4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87F0A-F6A9-2844-A7BA-931F6CE8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876AE-9F16-FD41-8087-4FEA98D8C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3F0D28-E806-2B4B-A921-4CDB15BCF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729B5C-7A0F-E740-B608-9F77DE79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20B83-956E-8549-BF7A-CB85DE14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6B196-0C18-084F-B5EE-7DBE74935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3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EC4DA-007B-6540-9829-791C72CB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443DF-4FE2-1A4E-BF14-8575AC583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F4974-6A44-0043-9690-398335B6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B1CFF-CB1C-B74E-98D5-491DB4E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7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AC2A3A-D134-0441-ADF0-5EDA3A42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73EE7-9261-924C-A4EA-C7637F352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9B2E1-96E4-8E4E-B580-B2D71BC3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F4D1-08BB-F74D-9A84-2D5EBF79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6E008-387A-9F4C-B293-343140D78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B30B-3A7B-CA45-9FE8-4369B755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433F2-6A16-4B4B-A80E-516EF208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345CC-499B-9B4A-846C-D8DDAA95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01817-AC31-0F4C-A5DD-FA6D3AE8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535-AD4C-2843-B524-BFA94A4C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AA4CC-A0E1-DE45-8070-BE991A6DA3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2FE02-91CD-F04D-AAB2-93E463236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E2346-7533-2644-A91E-3186A73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E6D96-E37D-1345-8A0A-27597448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3329-E105-C14D-A5CA-C83F2326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5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B426C-411A-EB4B-B16C-10615E23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DDD7-D6CD-AF48-890E-BD4C59E5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E4BD5-BE62-DB41-B4E2-4F02DC144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ECD9-1C64-5549-AEFD-CA501D22E28A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8227-0C9A-7240-9357-20DF53136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0363-6F5A-D04C-A214-F3FC453B1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15AE7-2602-2D48-BD76-DAF4F2C74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9E61-659A-B64F-93BC-11B5D0B6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4065E-291E-5B47-90CF-ADA32675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15816-62DA-1D4F-93B6-2D18E5C7D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E34C-14C0-C641-AC4D-76AF9989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0B85-A912-5240-95C0-FC40035EE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EBB3D-23EB-094E-9365-DF88D8093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A6AED-CBB9-4E4E-B55E-8A26DB7B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5B0F-5335-8E4F-9F06-E723077F5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0B8B3-BA71-4042-BC06-6B57E24C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9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6AB2-A32B-4D44-9040-422475E6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2FAD7-9599-7B4C-9DD5-1EFB1FEB3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6EFB7-EE1A-6143-9CA7-008E78909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8BE8-30A1-1046-958A-830E526E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B5DEF-1788-C94B-A035-183820CF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D0E3BB-4326-2D41-A597-492A0D54F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CE3F-1171-C141-95FD-8B41FFFD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CC931-D47A-2B46-8B7D-93B1491CF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FFFD9-7191-AD48-B9C7-64D8D817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Langdon</dc:creator>
  <cp:lastModifiedBy>Alison Langdon</cp:lastModifiedBy>
  <cp:revision>55</cp:revision>
  <dcterms:created xsi:type="dcterms:W3CDTF">2025-09-30T14:55:45Z</dcterms:created>
  <dcterms:modified xsi:type="dcterms:W3CDTF">2025-11-18T13:58:36Z</dcterms:modified>
</cp:coreProperties>
</file>