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C4E216-30D6-5BEB-C5F9-FF2E9C8DEF68}" name="Jenny Bryan" initials="JB" userId="16fa90b68d14790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E393-6C95-1744-B101-A20B9F8E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24E7-B939-FA42-9B7B-848B62B6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4BD70-B163-B544-A396-7A0395CA1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E393-6C95-1744-B101-A20B9F8E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24E7-B939-FA42-9B7B-848B62B6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5781D-636B-6A48-BD9C-A9D390F6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E393-6C95-1744-B101-A20B9F8E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24E7-B939-FA42-9B7B-848B62B6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2F7E0-6628-3247-92E6-9688096CC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3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E393-6C95-1744-B101-A20B9F8E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24E7-B939-FA42-9B7B-848B62B6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7C251-F4D1-8A47-B3ED-4C9DB44D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E393-6C95-1744-B101-A20B9F8E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24E7-B939-FA42-9B7B-848B62B6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D7938-A4A2-7646-8098-2B56C21BE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E393-6C95-1744-B101-A20B9F8E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24E7-B939-FA42-9B7B-848B62B6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E48F4-EE44-FD43-9DBD-473D0533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85</cp:revision>
  <dcterms:created xsi:type="dcterms:W3CDTF">2025-09-30T14:55:45Z</dcterms:created>
  <dcterms:modified xsi:type="dcterms:W3CDTF">2025-11-18T14:04:32Z</dcterms:modified>
</cp:coreProperties>
</file>