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73" r:id="rId2"/>
    <p:sldId id="268" r:id="rId3"/>
    <p:sldId id="269" r:id="rId4"/>
    <p:sldId id="270" r:id="rId5"/>
    <p:sldId id="271" r:id="rId6"/>
    <p:sldId id="27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FC4E216-30D6-5BEB-C5F9-FF2E9C8DEF68}" name="Jenny Bryan" initials="JB" userId="16fa90b68d147907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442"/>
    <p:restoredTop sz="94694"/>
  </p:normalViewPr>
  <p:slideViewPr>
    <p:cSldViewPr snapToGrid="0" snapToObjects="1">
      <p:cViewPr varScale="1">
        <p:scale>
          <a:sx n="112" d="100"/>
          <a:sy n="112" d="100"/>
        </p:scale>
        <p:origin x="208" y="4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8/10/relationships/authors" Target="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F5BF3C-D10B-AB42-92D3-3800CF5FFF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3D51BA-8D0C-AC4B-B791-9950B2AD62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9BF6E6-2127-F040-82C3-0F4C64AF5B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0ECD9-1C64-5549-AEFD-CA501D22E28A}" type="datetimeFigureOut">
              <a:rPr lang="en-GB" smtClean="0"/>
              <a:t>19/11/2025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204875-8078-D841-9B38-0E5ED312CE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E4857F-218E-6140-83DB-D2FEF0FA1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15AE7-2602-2D48-BD76-DAF4F2C747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79569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326D29-B5A0-5344-8118-FFE2F61C6A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0531C30-CC9D-584E-A226-C3B779AEE0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D37207-7015-3242-82DE-B7103E7F2E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0ECD9-1C64-5549-AEFD-CA501D22E28A}" type="datetimeFigureOut">
              <a:rPr lang="en-GB" smtClean="0"/>
              <a:t>19/11/2025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BEFE0F-1ED8-1E47-BDFD-9011B3616F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795F07-88C6-604C-8276-13D1499474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15AE7-2602-2D48-BD76-DAF4F2C747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96158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E6F4611-F2EA-1943-B140-C6C42655A0B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A7DEC84-A1A8-9546-8A7B-3AD0424C8C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56616F-E5AE-3844-A23A-AF740532FF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0ECD9-1C64-5549-AEFD-CA501D22E28A}" type="datetimeFigureOut">
              <a:rPr lang="en-GB" smtClean="0"/>
              <a:t>19/11/2025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B9C6AE-BAC0-CC45-871D-F507C4A953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EBB3F6-5471-5444-8406-587A9C2712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15AE7-2602-2D48-BD76-DAF4F2C747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3499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FDE820-6E11-7D4B-BD66-BCD7E0F59D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448EAE-C634-2F42-B992-158A44B104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8F597C-AA78-054C-A03B-617689D217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0ECD9-1C64-5549-AEFD-CA501D22E28A}" type="datetimeFigureOut">
              <a:rPr lang="en-GB" smtClean="0"/>
              <a:t>19/11/2025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2BBBB8-6339-104C-9160-5FDE118DA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DBA62-F3A1-F240-AAFD-9B77E310AB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15AE7-2602-2D48-BD76-DAF4F2C747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15727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668822-D12F-E54E-AF6F-02F874A48B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72C673-EC70-CA41-842E-D1D0051D81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AD26A5-CBD1-8D40-991E-4E92AC4690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0ECD9-1C64-5549-AEFD-CA501D22E28A}" type="datetimeFigureOut">
              <a:rPr lang="en-GB" smtClean="0"/>
              <a:t>19/11/2025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E2D5E8-7863-1342-9ABA-4C841AA5D7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24FE5E-3539-D045-96C8-A83304571C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15AE7-2602-2D48-BD76-DAF4F2C747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6424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F2B9AC-95A7-BE44-89BE-92B7C733B6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680C63-1991-9940-9336-E97F90AA3F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3B5FA5-8ED9-014E-8020-936682AF51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693540-3A01-FE4E-B1F6-C8F0DFDA67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0ECD9-1C64-5549-AEFD-CA501D22E28A}" type="datetimeFigureOut">
              <a:rPr lang="en-GB" smtClean="0"/>
              <a:t>19/11/2025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FA1880-BB4E-E54B-81E1-338DB3B5FE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48E17D-1BA3-CA4C-A724-610CB5400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15AE7-2602-2D48-BD76-DAF4F2C747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224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693937-99F6-E34A-A9B4-75D77438E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686875-9C3D-4545-BCCF-96168F8A44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C87F0A-F6A9-2844-A7BA-931F6CE811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AF876AE-9F16-FD41-8087-4FEA98D8CD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53F0D28-E806-2B4B-A921-4CDB15BCFC4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729B5C-7A0F-E740-B608-9F77DE79E7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0ECD9-1C64-5549-AEFD-CA501D22E28A}" type="datetimeFigureOut">
              <a:rPr lang="en-GB" smtClean="0"/>
              <a:t>19/11/2025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0220B83-956E-8549-BF7A-CB85DE14C6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CE6B196-0C18-084F-B5EE-7DBE74935A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15AE7-2602-2D48-BD76-DAF4F2C747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0033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CEC4DA-007B-6540-9829-791C72CB73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64443DF-4FE2-1A4E-BF14-8575AC583B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0ECD9-1C64-5549-AEFD-CA501D22E28A}" type="datetimeFigureOut">
              <a:rPr lang="en-GB" smtClean="0"/>
              <a:t>19/11/2025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EF4974-6A44-0043-9690-398335B646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AB1CFF-CB1C-B74E-98D5-491DB4EDD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15AE7-2602-2D48-BD76-DAF4F2C747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06706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CAC2A3A-D134-0441-ADF0-5EDA3A4227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0ECD9-1C64-5549-AEFD-CA501D22E28A}" type="datetimeFigureOut">
              <a:rPr lang="en-GB" smtClean="0"/>
              <a:t>19/11/2025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CF73EE7-9261-924C-A4EA-C7637F3522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49B2E1-96E4-8E4E-B580-B2D71BC376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15AE7-2602-2D48-BD76-DAF4F2C747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4360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2CF4D1-08BB-F74D-9A84-2D5EBF7981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B6E008-387A-9F4C-B293-343140D787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BFB30B-3A7B-CA45-9FE8-4369B755DE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D433F2-6A16-4B4B-A80E-516EF20859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0ECD9-1C64-5549-AEFD-CA501D22E28A}" type="datetimeFigureOut">
              <a:rPr lang="en-GB" smtClean="0"/>
              <a:t>19/11/2025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1345CC-499B-9B4A-846C-D8DDAA95C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601817-AC31-0F4C-A5DD-FA6D3AE840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15AE7-2602-2D48-BD76-DAF4F2C747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818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923535-AD4C-2843-B524-BFA94A4C01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98AA4CC-A0E1-DE45-8070-BE991A6DA30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72FE02-91CD-F04D-AAB2-93E463236F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EE2346-7533-2644-A91E-3186A73AAF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0ECD9-1C64-5549-AEFD-CA501D22E28A}" type="datetimeFigureOut">
              <a:rPr lang="en-GB" smtClean="0"/>
              <a:t>19/11/2025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0E6D96-E37D-1345-8A0A-2759744895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3E3329-E105-C14D-A5CA-C83F23262F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15AE7-2602-2D48-BD76-DAF4F2C747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71569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B0B426C-411A-EB4B-B16C-10615E23CC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91DDD7-D6CD-AF48-890E-BD4C59E5E1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4E4BD5-BE62-DB41-B4E2-4F02DC1448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F0ECD9-1C64-5549-AEFD-CA501D22E28A}" type="datetimeFigureOut">
              <a:rPr lang="en-GB" smtClean="0"/>
              <a:t>19/11/2025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1E8227-0C9A-7240-9357-20DF53136B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290363-6F5A-D04C-A214-F3FC453B18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15AE7-2602-2D48-BD76-DAF4F2C747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7708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F42803-7CBD-0D46-84C1-78F08D5FA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5911B9-7EB3-F244-8638-45AB894F07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FDF27D4-A376-CE48-ADC6-727709FF9D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4785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4AA6F0-F6C4-A646-817A-8818E8F1E5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2EEE86-1410-424C-B8C8-8B7F6DD4F0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D26E2E4-AA8F-5D4C-BA01-BCA19844FE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9385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4AA6F0-F6C4-A646-817A-8818E8F1E5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2EEE86-1410-424C-B8C8-8B7F6DD4F0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227CAA7-B4A3-8745-BA3D-7D0C68B02D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6580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4AA6F0-F6C4-A646-817A-8818E8F1E5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2EEE86-1410-424C-B8C8-8B7F6DD4F0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11B7EE5-FE14-F649-85C9-B5514ED756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2694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4AA6F0-F6C4-A646-817A-8818E8F1E5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2EEE86-1410-424C-B8C8-8B7F6DD4F0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E1DE3DA-93CE-C946-9927-7A50889856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6486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4AA6F0-F6C4-A646-817A-8818E8F1E5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2EEE86-1410-424C-B8C8-8B7F6DD4F0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25473AB-1887-9549-9D9B-2571CFA6DB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7419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662</TotalTime>
  <Words>0</Words>
  <Application>Microsoft Macintosh PowerPoint</Application>
  <PresentationFormat>Widescreen</PresentationFormat>
  <Paragraphs>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Alison Langdon</dc:creator>
  <cp:lastModifiedBy>Alison Langdon</cp:lastModifiedBy>
  <cp:revision>94</cp:revision>
  <dcterms:created xsi:type="dcterms:W3CDTF">2025-09-30T14:55:45Z</dcterms:created>
  <dcterms:modified xsi:type="dcterms:W3CDTF">2025-11-19T12:12:17Z</dcterms:modified>
</cp:coreProperties>
</file>