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C4E216-30D6-5BEB-C5F9-FF2E9C8DEF68}" name="Jenny Bryan" initials="JB" userId="16fa90b68d14790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63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F3C-D10B-AB42-92D3-3800CF5FF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D51BA-8D0C-AC4B-B791-9950B2AD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F6E6-2127-F040-82C3-0F4C64A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4875-8078-D841-9B38-0E5ED31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857F-218E-6140-83DB-D2FEF0FA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6D29-B5A0-5344-8118-FFE2F61C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1C30-CC9D-584E-A226-C3B779AE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7207-7015-3242-82DE-B7103E7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FE0F-1ED8-1E47-BDFD-9011B361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5F07-88C6-604C-8276-13D14994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F4611-F2EA-1943-B140-C6C42655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DEC84-A1A8-9546-8A7B-3AD0424C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16F-E5AE-3844-A23A-AF74053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C6AE-BAC0-CC45-871D-F507C4A9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B3F6-5471-5444-8406-587A9C2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820-6E11-7D4B-BD66-BCD7E0F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8EAE-C634-2F42-B992-158A44B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597C-AA78-054C-A03B-617689D2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BBB8-6339-104C-9160-5FDE118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BA62-F3A1-F240-AAFD-9B77E31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22-D12F-E54E-AF6F-02F874A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C673-EC70-CA41-842E-D1D0051D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26A5-CBD1-8D40-991E-4E92AC4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D5E8-7863-1342-9ABA-4C841AA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FE5E-3539-D045-96C8-A833045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B9AC-95A7-BE44-89BE-92B7C73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0C63-1991-9940-9336-E97F90AA3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B5FA5-8ED9-014E-8020-936682AF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3540-3A01-FE4E-B1F6-C8F0DFD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1880-BB4E-E54B-81E1-338DB3B5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E17D-1BA3-CA4C-A724-610CB54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937-99F6-E34A-A9B4-75D7743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6875-9C3D-4545-BCCF-96168F8A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87F0A-F6A9-2844-A7BA-931F6CE8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876AE-9F16-FD41-8087-4FEA98D8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F0D28-E806-2B4B-A921-4CDB15BC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29B5C-7A0F-E740-B608-9F77DE7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20B83-956E-8549-BF7A-CB85DE14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6B196-0C18-084F-B5EE-7DBE749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C4DA-007B-6540-9829-791C72CB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443DF-4FE2-1A4E-BF14-8575AC5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4974-6A44-0043-9690-398335B6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1CFF-CB1C-B74E-98D5-491DB4E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7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C2A3A-D134-0441-ADF0-5EDA3A42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3EE7-9261-924C-A4EA-C7637F3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9B2E1-96E4-8E4E-B580-B2D71BC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4D1-08BB-F74D-9A84-2D5EBF7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E008-387A-9F4C-B293-343140D7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B30B-3A7B-CA45-9FE8-4369B755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33F2-6A16-4B4B-A80E-516EF208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45CC-499B-9B4A-846C-D8DDAA95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01817-AC31-0F4C-A5DD-FA6D3AE8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535-AD4C-2843-B524-BFA94A4C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AA4CC-A0E1-DE45-8070-BE991A6D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FE02-91CD-F04D-AAB2-93E46323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346-7533-2644-A91E-3186A73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6D96-E37D-1345-8A0A-27597448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3329-E105-C14D-A5CA-C83F2326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B426C-411A-EB4B-B16C-10615E2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DDD7-D6CD-AF48-890E-BD4C59E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4BD5-BE62-DB41-B4E2-4F02DC144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8227-0C9A-7240-9357-20DF53136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0363-6F5A-D04C-A214-F3FC453B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1891-9E57-1746-A4A2-C35E28E6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ECEC-043F-E444-8830-DEA2D338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42E8D-A643-DA46-8DA8-B65874C39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1891-9E57-1746-A4A2-C35E28E6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ECEC-043F-E444-8830-DEA2D338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647DE-262E-FC4A-B1DB-D2A44D85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1891-9E57-1746-A4A2-C35E28E6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ECEC-043F-E444-8830-DEA2D338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41E4D-3860-864C-9156-C844427C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1891-9E57-1746-A4A2-C35E28E6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ECEC-043F-E444-8830-DEA2D338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2A1FD-9966-C74F-A805-C06F393A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1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1891-9E57-1746-A4A2-C35E28E6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ECEC-043F-E444-8830-DEA2D338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9E182-3152-654F-B24E-B7359BCE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1891-9E57-1746-A4A2-C35E28E6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ECEC-043F-E444-8830-DEA2D338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FBA22-0DAE-E447-9B45-3C959B8A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Alison Langdon</cp:lastModifiedBy>
  <cp:revision>54</cp:revision>
  <dcterms:created xsi:type="dcterms:W3CDTF">2025-09-30T14:55:45Z</dcterms:created>
  <dcterms:modified xsi:type="dcterms:W3CDTF">2025-11-18T14:11:39Z</dcterms:modified>
</cp:coreProperties>
</file>