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C4E216-30D6-5BEB-C5F9-FF2E9C8DEF68}" name="Jenny Bryan" initials="JB" userId="16fa90b68d14790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56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0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F83D-093B-A048-AF18-BA42B3E6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4934-9598-DE4F-8B99-940EA3D2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6CE1B-E2A4-A941-A102-C6BD5F32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2C93-1EBE-1741-9653-F88DCBED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15716-637F-E944-A6DD-C2C1D66DF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64804-207F-1245-8E66-0E4A7681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29C-6FE7-1C4D-90F2-093739AF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8A4A-6041-A843-8CD4-A326EA80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96890-574B-4E41-9EB2-DC6436BF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3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0759-BB8A-064E-BD07-9F9E71F7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22D9-2A49-0D43-A5CC-E8D136276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BB93D-E672-4840-A986-894F655AF3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8DBD9-541E-9A43-877B-BB7D0FB1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A429-D39D-5646-8A21-9D5E4C54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E81E-D985-CA46-91AB-A24AC4D1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046DE-3463-0B42-81AC-7282C1FA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5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69F6-FA06-C746-9C03-3A863647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6697-1C95-3D45-8A1F-774FD15DA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74619-B14D-B443-8145-2A1B291A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2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72</cp:revision>
  <dcterms:created xsi:type="dcterms:W3CDTF">2025-09-30T14:55:45Z</dcterms:created>
  <dcterms:modified xsi:type="dcterms:W3CDTF">2025-11-18T15:27:48Z</dcterms:modified>
</cp:coreProperties>
</file>