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0" r:id="rId3"/>
    <p:sldId id="275" r:id="rId4"/>
    <p:sldId id="274" r:id="rId5"/>
    <p:sldId id="273" r:id="rId6"/>
    <p:sldId id="272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C4E216-30D6-5BEB-C5F9-FF2E9C8DEF68}" name="Jenny Bryan" initials="JB" userId="16fa90b68d14790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3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BF3C-D10B-AB42-92D3-3800CF5FF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D51BA-8D0C-AC4B-B791-9950B2AD6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BF6E6-2127-F040-82C3-0F4C64AF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04875-8078-D841-9B38-0E5ED312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4857F-218E-6140-83DB-D2FEF0FA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5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6D29-B5A0-5344-8118-FFE2F61C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31C30-CC9D-584E-A226-C3B779AEE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37207-7015-3242-82DE-B7103E7F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FE0F-1ED8-1E47-BDFD-9011B361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5F07-88C6-604C-8276-13D14994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1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6F4611-F2EA-1943-B140-C6C42655A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DEC84-A1A8-9546-8A7B-3AD0424C8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16F-E5AE-3844-A23A-AF740532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9C6AE-BAC0-CC45-871D-F507C4A9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B3F6-5471-5444-8406-587A9C27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9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E820-6E11-7D4B-BD66-BCD7E0F5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48EAE-C634-2F42-B992-158A44B10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597C-AA78-054C-A03B-617689D2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BBBB8-6339-104C-9160-5FDE118D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BA62-F3A1-F240-AAFD-9B77E310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7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8822-D12F-E54E-AF6F-02F874A4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2C673-EC70-CA41-842E-D1D0051D8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D26A5-CBD1-8D40-991E-4E92AC46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D5E8-7863-1342-9ABA-4C841AA5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4FE5E-3539-D045-96C8-A8330457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2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B9AC-95A7-BE44-89BE-92B7C733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0C63-1991-9940-9336-E97F90AA3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B5FA5-8ED9-014E-8020-936682AF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93540-3A01-FE4E-B1F6-C8F0DFDA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A1880-BB4E-E54B-81E1-338DB3B5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8E17D-1BA3-CA4C-A724-610CB540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3937-99F6-E34A-A9B4-75D77438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86875-9C3D-4545-BCCF-96168F8A4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87F0A-F6A9-2844-A7BA-931F6CE81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876AE-9F16-FD41-8087-4FEA98D8C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F0D28-E806-2B4B-A921-4CDB15BCF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29B5C-7A0F-E740-B608-9F77DE7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20B83-956E-8549-BF7A-CB85DE14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6B196-0C18-084F-B5EE-7DBE7493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3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C4DA-007B-6540-9829-791C72CB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443DF-4FE2-1A4E-BF14-8575AC58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F4974-6A44-0043-9690-398335B6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B1CFF-CB1C-B74E-98D5-491DB4ED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7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C2A3A-D134-0441-ADF0-5EDA3A42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73EE7-9261-924C-A4EA-C7637F35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9B2E1-96E4-8E4E-B580-B2D71BC3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F4D1-08BB-F74D-9A84-2D5EBF79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6E008-387A-9F4C-B293-343140D7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B30B-3A7B-CA45-9FE8-4369B755D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433F2-6A16-4B4B-A80E-516EF208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345CC-499B-9B4A-846C-D8DDAA95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01817-AC31-0F4C-A5DD-FA6D3AE8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3535-AD4C-2843-B524-BFA94A4C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AA4CC-A0E1-DE45-8070-BE991A6DA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2FE02-91CD-F04D-AAB2-93E463236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E2346-7533-2644-A91E-3186A73A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E6D96-E37D-1345-8A0A-27597448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E3329-E105-C14D-A5CA-C83F2326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5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B426C-411A-EB4B-B16C-10615E23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1DDD7-D6CD-AF48-890E-BD4C59E5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E4BD5-BE62-DB41-B4E2-4F02DC144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ECD9-1C64-5549-AEFD-CA501D22E28A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8227-0C9A-7240-9357-20DF53136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90363-6F5A-D04C-A214-F3FC453B1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70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39CE-E002-0941-8A9C-C01B9621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FD86D-57F0-D244-8BF1-E767F1F11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04C6A-635F-924B-8899-5257ADAB4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2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39CE-E002-0941-8A9C-C01B9621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FD86D-57F0-D244-8BF1-E767F1F11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DED37-C3A4-3242-A5A7-56576AF9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9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39CE-E002-0941-8A9C-C01B9621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FD86D-57F0-D244-8BF1-E767F1F11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BE6FB-DBB2-4045-91FD-CAA385994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3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39CE-E002-0941-8A9C-C01B9621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FD86D-57F0-D244-8BF1-E767F1F11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2BAAC-71CA-A448-968F-DE54E6DB0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39CE-E002-0941-8A9C-C01B9621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FD86D-57F0-D244-8BF1-E767F1F11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0005B-09E4-B248-BD83-A24007DF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6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39CE-E002-0941-8A9C-C01B9621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FD86D-57F0-D244-8BF1-E767F1F11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FD2A1-D5BA-B64D-A278-3F253F845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7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39CE-E002-0941-8A9C-C01B9621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FD86D-57F0-D244-8BF1-E767F1F11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D8B1A-746F-FF4F-96AC-F1DCA19F5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25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Langdon</dc:creator>
  <cp:lastModifiedBy>Alison Langdon</cp:lastModifiedBy>
  <cp:revision>87</cp:revision>
  <dcterms:created xsi:type="dcterms:W3CDTF">2025-09-30T14:55:45Z</dcterms:created>
  <dcterms:modified xsi:type="dcterms:W3CDTF">2025-11-20T15:33:08Z</dcterms:modified>
</cp:coreProperties>
</file>